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8" r:id="rId3"/>
    <p:sldId id="261" r:id="rId4"/>
    <p:sldId id="263" r:id="rId5"/>
    <p:sldId id="262" r:id="rId6"/>
    <p:sldId id="264" r:id="rId7"/>
    <p:sldId id="257" r:id="rId8"/>
    <p:sldId id="258" r:id="rId9"/>
    <p:sldId id="259" r:id="rId10"/>
    <p:sldId id="260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7306"/>
    <a:srgbClr val="69D8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>
      <p:cViewPr varScale="1">
        <p:scale>
          <a:sx n="45" d="100"/>
          <a:sy n="4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B8822E-05E2-4095-A6F3-1C0B0818EE0C}" type="datetimeFigureOut">
              <a:rPr lang="es-CO" smtClean="0"/>
              <a:pPr/>
              <a:t>24/05/2012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A9DDE7-B416-4908-89B3-B44A6DCC713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03133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9DDE7-B416-4908-89B3-B44A6DCC7134}" type="slidenum">
              <a:rPr lang="es-CO" smtClean="0"/>
              <a:pPr/>
              <a:t>4</a:t>
            </a:fld>
            <a:endParaRPr lang="es-C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09C17-F9A2-48B4-9E47-489A580733A2}" type="datetimeFigureOut">
              <a:rPr lang="es-CO" smtClean="0"/>
              <a:pPr/>
              <a:t>24/05/2012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C286-0B89-4C7B-8DAE-0C04044172A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09C17-F9A2-48B4-9E47-489A580733A2}" type="datetimeFigureOut">
              <a:rPr lang="es-CO" smtClean="0"/>
              <a:pPr/>
              <a:t>24/05/2012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C286-0B89-4C7B-8DAE-0C04044172A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09C17-F9A2-48B4-9E47-489A580733A2}" type="datetimeFigureOut">
              <a:rPr lang="es-CO" smtClean="0"/>
              <a:pPr/>
              <a:t>24/05/2012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C286-0B89-4C7B-8DAE-0C04044172A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09C17-F9A2-48B4-9E47-489A580733A2}" type="datetimeFigureOut">
              <a:rPr lang="es-CO" smtClean="0"/>
              <a:pPr/>
              <a:t>24/05/2012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C286-0B89-4C7B-8DAE-0C04044172A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09C17-F9A2-48B4-9E47-489A580733A2}" type="datetimeFigureOut">
              <a:rPr lang="es-CO" smtClean="0"/>
              <a:pPr/>
              <a:t>24/05/2012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C286-0B89-4C7B-8DAE-0C04044172A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09C17-F9A2-48B4-9E47-489A580733A2}" type="datetimeFigureOut">
              <a:rPr lang="es-CO" smtClean="0"/>
              <a:pPr/>
              <a:t>24/05/2012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C286-0B89-4C7B-8DAE-0C04044172A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09C17-F9A2-48B4-9E47-489A580733A2}" type="datetimeFigureOut">
              <a:rPr lang="es-CO" smtClean="0"/>
              <a:pPr/>
              <a:t>24/05/2012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C286-0B89-4C7B-8DAE-0C04044172A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09C17-F9A2-48B4-9E47-489A580733A2}" type="datetimeFigureOut">
              <a:rPr lang="es-CO" smtClean="0"/>
              <a:pPr/>
              <a:t>24/05/2012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C286-0B89-4C7B-8DAE-0C04044172A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09C17-F9A2-48B4-9E47-489A580733A2}" type="datetimeFigureOut">
              <a:rPr lang="es-CO" smtClean="0"/>
              <a:pPr/>
              <a:t>24/05/2012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C286-0B89-4C7B-8DAE-0C04044172A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09C17-F9A2-48B4-9E47-489A580733A2}" type="datetimeFigureOut">
              <a:rPr lang="es-CO" smtClean="0"/>
              <a:pPr/>
              <a:t>24/05/2012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C286-0B89-4C7B-8DAE-0C04044172A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09C17-F9A2-48B4-9E47-489A580733A2}" type="datetimeFigureOut">
              <a:rPr lang="es-CO" smtClean="0"/>
              <a:pPr/>
              <a:t>24/05/2012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C286-0B89-4C7B-8DAE-0C04044172A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09C17-F9A2-48B4-9E47-489A580733A2}" type="datetimeFigureOut">
              <a:rPr lang="es-CO" smtClean="0"/>
              <a:pPr/>
              <a:t>24/05/2012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5C286-0B89-4C7B-8DAE-0C04044172AA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71538" y="2214554"/>
            <a:ext cx="6400800" cy="3352808"/>
          </a:xfrm>
        </p:spPr>
        <p:txBody>
          <a:bodyPr/>
          <a:lstStyle/>
          <a:p>
            <a:r>
              <a:rPr lang="es-CO" b="1" dirty="0" smtClean="0">
                <a:solidFill>
                  <a:srgbClr val="F87306"/>
                </a:solidFill>
              </a:rPr>
              <a:t>DESARROLLO MOTOR </a:t>
            </a:r>
          </a:p>
          <a:p>
            <a:r>
              <a:rPr lang="es-CO" b="1" dirty="0" smtClean="0">
                <a:solidFill>
                  <a:srgbClr val="F87306"/>
                </a:solidFill>
              </a:rPr>
              <a:t>Y HABILIDADES MOTRICES </a:t>
            </a:r>
          </a:p>
          <a:p>
            <a:r>
              <a:rPr lang="es-CO" b="1" dirty="0" smtClean="0">
                <a:solidFill>
                  <a:srgbClr val="F87306"/>
                </a:solidFill>
              </a:rPr>
              <a:t>EN 10 – 11 AÑOS</a:t>
            </a:r>
            <a:endParaRPr lang="es-CO" b="1" dirty="0" smtClean="0"/>
          </a:p>
          <a:p>
            <a:endParaRPr lang="es-CO" dirty="0"/>
          </a:p>
        </p:txBody>
      </p:sp>
      <p:pic>
        <p:nvPicPr>
          <p:cNvPr id="6" name="5 Imagen" descr="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5198" y="0"/>
            <a:ext cx="1928802" cy="1928802"/>
          </a:xfrm>
          <a:prstGeom prst="rect">
            <a:avLst/>
          </a:prstGeom>
        </p:spPr>
      </p:pic>
      <p:pic>
        <p:nvPicPr>
          <p:cNvPr id="7" name="6 Imagen" descr="escud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619250" cy="2647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28604"/>
            <a:ext cx="5614998" cy="5697559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s-CO" sz="2800" b="1" dirty="0" smtClean="0"/>
              <a:t>Empieza a formar y verbalizar sus propios pensamientos y puntos de vista acerca de diversos temas generalmente relacionados con su propia vida, como por ejemplo: </a:t>
            </a:r>
            <a:br>
              <a:rPr lang="es-CO" sz="2800" b="1" dirty="0" smtClean="0"/>
            </a:br>
            <a:endParaRPr lang="es-CO" sz="2800" b="1" dirty="0" smtClean="0"/>
          </a:p>
          <a:p>
            <a:pPr>
              <a:buFont typeface="Wingdings" pitchFamily="2" charset="2"/>
              <a:buChar char="ü"/>
            </a:pPr>
            <a:r>
              <a:rPr lang="es-CO" sz="2800" b="1" dirty="0" smtClean="0"/>
              <a:t>cuáles son los mejores deportes para practicar.</a:t>
            </a:r>
          </a:p>
          <a:p>
            <a:pPr>
              <a:buFont typeface="Wingdings" pitchFamily="2" charset="2"/>
              <a:buChar char="ü"/>
            </a:pPr>
            <a:r>
              <a:rPr lang="es-CO" sz="2800" b="1" dirty="0" smtClean="0"/>
              <a:t> cuáles son los grupos más convenientes para incluirse.</a:t>
            </a:r>
          </a:p>
          <a:p>
            <a:pPr>
              <a:buFont typeface="Wingdings" pitchFamily="2" charset="2"/>
              <a:buChar char="ü"/>
            </a:pPr>
            <a:r>
              <a:rPr lang="es-CO" sz="2800" b="1" dirty="0" smtClean="0"/>
              <a:t> qué aspecto personal es atractivo o deseable.</a:t>
            </a:r>
          </a:p>
          <a:p>
            <a:pPr>
              <a:buFont typeface="Wingdings" pitchFamily="2" charset="2"/>
              <a:buChar char="ü"/>
            </a:pPr>
            <a:r>
              <a:rPr lang="es-CO" sz="2800" b="1" dirty="0" smtClean="0"/>
              <a:t> qué reglas establecidas por los padres deberían cambiarse.</a:t>
            </a:r>
          </a:p>
          <a:p>
            <a:pPr algn="just"/>
            <a:endParaRPr lang="es-CO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smtClean="0">
                <a:solidFill>
                  <a:srgbClr val="7030A0"/>
                </a:solidFill>
              </a:rPr>
              <a:t>Aporte a la Natación </a:t>
            </a:r>
            <a:endParaRPr lang="es-CO" b="1" dirty="0">
              <a:solidFill>
                <a:srgbClr val="7030A0"/>
              </a:solidFill>
            </a:endParaRPr>
          </a:p>
        </p:txBody>
      </p:sp>
      <p:sp>
        <p:nvSpPr>
          <p:cNvPr id="4" name="3 Cinta hacia abajo"/>
          <p:cNvSpPr/>
          <p:nvPr/>
        </p:nvSpPr>
        <p:spPr>
          <a:xfrm>
            <a:off x="214282" y="1643050"/>
            <a:ext cx="4286280" cy="2071702"/>
          </a:xfrm>
          <a:prstGeom prst="ribb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C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285852" y="2571744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BENEFICIOS</a:t>
            </a:r>
            <a:endParaRPr lang="es-CO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5 Cinta hacia abajo"/>
          <p:cNvSpPr/>
          <p:nvPr/>
        </p:nvSpPr>
        <p:spPr>
          <a:xfrm>
            <a:off x="1643042" y="4000504"/>
            <a:ext cx="5929354" cy="2428892"/>
          </a:xfrm>
          <a:prstGeom prst="ribb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7 Estrella de 5 puntas"/>
          <p:cNvSpPr/>
          <p:nvPr/>
        </p:nvSpPr>
        <p:spPr>
          <a:xfrm>
            <a:off x="1428728" y="3357562"/>
            <a:ext cx="285752" cy="21431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8 Estrella de 5 puntas"/>
          <p:cNvSpPr/>
          <p:nvPr/>
        </p:nvSpPr>
        <p:spPr>
          <a:xfrm>
            <a:off x="3000364" y="3357562"/>
            <a:ext cx="285752" cy="21431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9 Cinta hacia abajo"/>
          <p:cNvSpPr/>
          <p:nvPr/>
        </p:nvSpPr>
        <p:spPr>
          <a:xfrm>
            <a:off x="4714876" y="1643050"/>
            <a:ext cx="4429124" cy="2000264"/>
          </a:xfrm>
          <a:prstGeom prst="ribb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10 Estrella de 5 puntas"/>
          <p:cNvSpPr/>
          <p:nvPr/>
        </p:nvSpPr>
        <p:spPr>
          <a:xfrm>
            <a:off x="7643834" y="3286124"/>
            <a:ext cx="285752" cy="21431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11 Estrella de 5 puntas"/>
          <p:cNvSpPr/>
          <p:nvPr/>
        </p:nvSpPr>
        <p:spPr>
          <a:xfrm>
            <a:off x="6000760" y="3286124"/>
            <a:ext cx="285752" cy="21431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12 Estrella de 5 puntas"/>
          <p:cNvSpPr/>
          <p:nvPr/>
        </p:nvSpPr>
        <p:spPr>
          <a:xfrm>
            <a:off x="5500694" y="6000768"/>
            <a:ext cx="285752" cy="21431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13 Estrella de 5 puntas"/>
          <p:cNvSpPr/>
          <p:nvPr/>
        </p:nvSpPr>
        <p:spPr>
          <a:xfrm>
            <a:off x="3428992" y="6000768"/>
            <a:ext cx="285752" cy="21431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14 CuadroTexto"/>
          <p:cNvSpPr txBox="1"/>
          <p:nvPr/>
        </p:nvSpPr>
        <p:spPr>
          <a:xfrm>
            <a:off x="6000760" y="2357430"/>
            <a:ext cx="1857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DESARROLLO</a:t>
            </a:r>
          </a:p>
          <a:p>
            <a:pPr algn="ctr"/>
            <a:r>
              <a:rPr lang="es-CO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FISICO</a:t>
            </a:r>
            <a:endParaRPr lang="es-CO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3214678" y="4643446"/>
            <a:ext cx="3000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UN MEJORAMIENTO</a:t>
            </a:r>
          </a:p>
          <a:p>
            <a:pPr algn="ctr"/>
            <a:r>
              <a:rPr lang="es-CO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 LA CALIDAD DE VIDA </a:t>
            </a:r>
            <a:endParaRPr lang="es-CO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inta hacia abajo"/>
          <p:cNvSpPr/>
          <p:nvPr/>
        </p:nvSpPr>
        <p:spPr>
          <a:xfrm>
            <a:off x="357158" y="1071546"/>
            <a:ext cx="4714908" cy="2071702"/>
          </a:xfrm>
          <a:prstGeom prst="ribb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C000"/>
              </a:solidFill>
            </a:endParaRPr>
          </a:p>
        </p:txBody>
      </p:sp>
      <p:sp>
        <p:nvSpPr>
          <p:cNvPr id="5" name="4 Cinta hacia abajo"/>
          <p:cNvSpPr/>
          <p:nvPr/>
        </p:nvSpPr>
        <p:spPr>
          <a:xfrm>
            <a:off x="3714744" y="4000504"/>
            <a:ext cx="4643470" cy="2071702"/>
          </a:xfrm>
          <a:prstGeom prst="ribb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C00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571604" y="1785926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DESARROLLO PSICOMOTRIZ</a:t>
            </a:r>
            <a:endParaRPr lang="es-CO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072066" y="4857760"/>
            <a:ext cx="2000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DESARROLLO INTEGRAL</a:t>
            </a:r>
            <a:endParaRPr lang="es-CO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 algn="ctr">
              <a:buNone/>
            </a:pPr>
            <a:endParaRPr lang="es-CO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>
              <a:buNone/>
            </a:pPr>
            <a:endParaRPr lang="es-CO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>
              <a:buNone/>
            </a:pPr>
            <a:endParaRPr lang="es-CO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>
              <a:buNone/>
            </a:pPr>
            <a:r>
              <a:rPr lang="es-CO" dirty="0" smtClean="0">
                <a:solidFill>
                  <a:srgbClr val="7030A0"/>
                </a:solidFill>
                <a:latin typeface="Arial Black" pitchFamily="34" charset="0"/>
              </a:rPr>
              <a:t>GRACIAS POR SU ATENCION </a:t>
            </a:r>
            <a:endParaRPr lang="es-CO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00100" y="2786058"/>
            <a:ext cx="7686700" cy="3340105"/>
          </a:xfrm>
        </p:spPr>
        <p:txBody>
          <a:bodyPr/>
          <a:lstStyle/>
          <a:p>
            <a:r>
              <a:rPr lang="es-CO" b="1" dirty="0" smtClean="0">
                <a:solidFill>
                  <a:srgbClr val="F87306"/>
                </a:solidFill>
              </a:rPr>
              <a:t>LUIS ALBERTO BEDOYA GUEVARA </a:t>
            </a:r>
          </a:p>
          <a:p>
            <a:r>
              <a:rPr lang="es-CO" b="1" dirty="0" smtClean="0">
                <a:solidFill>
                  <a:srgbClr val="F87306"/>
                </a:solidFill>
              </a:rPr>
              <a:t>GIOVANNY PARRA CASTAÑEDA</a:t>
            </a:r>
          </a:p>
          <a:p>
            <a:r>
              <a:rPr lang="es-CO" b="1" dirty="0" smtClean="0">
                <a:solidFill>
                  <a:srgbClr val="F87306"/>
                </a:solidFill>
              </a:rPr>
              <a:t>JHON STIVEN ARANGO </a:t>
            </a:r>
          </a:p>
          <a:p>
            <a:r>
              <a:rPr lang="es-CO" b="1" dirty="0" smtClean="0">
                <a:solidFill>
                  <a:srgbClr val="F87306"/>
                </a:solidFill>
              </a:rPr>
              <a:t>MATEO CASTRO RUIZ </a:t>
            </a:r>
            <a:endParaRPr lang="es-CO" b="1" dirty="0">
              <a:solidFill>
                <a:srgbClr val="F87306"/>
              </a:solidFill>
            </a:endParaRPr>
          </a:p>
        </p:txBody>
      </p:sp>
      <p:pic>
        <p:nvPicPr>
          <p:cNvPr id="4" name="3 Imagen" descr="escud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19250" cy="2647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4 Imagen" descr="1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198" y="0"/>
            <a:ext cx="1928802" cy="19288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21212873">
            <a:off x="-676254" y="1729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O" sz="4900" dirty="0" smtClean="0"/>
              <a:t/>
            </a:r>
            <a:br>
              <a:rPr lang="es-CO" sz="4900" dirty="0" smtClean="0"/>
            </a:br>
            <a:r>
              <a:rPr lang="es-CO" sz="4900" dirty="0" smtClean="0"/>
              <a:t/>
            </a:r>
            <a:br>
              <a:rPr lang="es-CO" sz="4900" dirty="0" smtClean="0"/>
            </a:br>
            <a:r>
              <a:rPr lang="es-CO" b="1" dirty="0" smtClean="0">
                <a:solidFill>
                  <a:srgbClr val="7030A0"/>
                </a:solidFill>
              </a:rPr>
              <a:t>DESARROLLO MOTOR</a:t>
            </a: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571612"/>
            <a:ext cx="5114932" cy="4071966"/>
          </a:xfrm>
        </p:spPr>
        <p:txBody>
          <a:bodyPr>
            <a:normAutofit/>
          </a:bodyPr>
          <a:lstStyle/>
          <a:p>
            <a:pPr lvl="0" algn="just"/>
            <a:r>
              <a:rPr lang="es-CO" sz="2200" b="1" dirty="0" smtClean="0"/>
              <a:t>Mejora el rendimiento motor en tareas de fuerza, velocidad, resistencia, agilidad, equilibrio y motricidad fina.</a:t>
            </a:r>
          </a:p>
          <a:p>
            <a:pPr lvl="0" algn="just"/>
            <a:endParaRPr lang="es-CO" sz="2200" b="1" dirty="0" smtClean="0"/>
          </a:p>
          <a:p>
            <a:pPr lvl="0" algn="just"/>
            <a:r>
              <a:rPr lang="es-CO" sz="2200" b="1" dirty="0" smtClean="0"/>
              <a:t>Identificación y afianzamiento de la preferencia lateral.</a:t>
            </a:r>
          </a:p>
          <a:p>
            <a:pPr lvl="0" algn="just"/>
            <a:endParaRPr lang="es-CO" sz="2200" b="1" dirty="0" smtClean="0"/>
          </a:p>
          <a:p>
            <a:pPr lvl="0" algn="just"/>
            <a:r>
              <a:rPr lang="es-CO" sz="2200" b="1" dirty="0" smtClean="0"/>
              <a:t>Conocimiento y percepción del</a:t>
            </a:r>
          </a:p>
          <a:p>
            <a:pPr lvl="0" algn="just">
              <a:buNone/>
            </a:pPr>
            <a:r>
              <a:rPr lang="es-CO" sz="2200" b="1" dirty="0" smtClean="0"/>
              <a:t> esquema corporal.</a:t>
            </a:r>
          </a:p>
          <a:p>
            <a:pPr lvl="0" algn="just"/>
            <a:endParaRPr lang="es-CO" sz="2200" dirty="0" smtClean="0"/>
          </a:p>
        </p:txBody>
      </p:sp>
      <p:pic>
        <p:nvPicPr>
          <p:cNvPr id="5" name="4 Imagen" descr="niños felic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3500438"/>
            <a:ext cx="4119563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928670"/>
            <a:ext cx="4429156" cy="5197493"/>
          </a:xfrm>
        </p:spPr>
        <p:txBody>
          <a:bodyPr/>
          <a:lstStyle/>
          <a:p>
            <a:pPr lvl="0" algn="just"/>
            <a:r>
              <a:rPr lang="es-CO" sz="2200" b="1" dirty="0" smtClean="0"/>
              <a:t>Desarrollo de los procesos perceptivo cognoscitivos implicados en las tareas motrices  - inteligencia motriz (tiempo de reacción toma de decisiones, atención memoria, discriminación perceptiva, creatividad, etc.)</a:t>
            </a:r>
          </a:p>
          <a:p>
            <a:endParaRPr lang="es-CO" dirty="0" smtClean="0"/>
          </a:p>
          <a:p>
            <a:endParaRPr lang="es-CO" dirty="0"/>
          </a:p>
        </p:txBody>
      </p:sp>
      <p:pic>
        <p:nvPicPr>
          <p:cNvPr id="4" name="3 Imagen" descr="niñosfelic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1853" y="3357562"/>
            <a:ext cx="4892147" cy="3274908"/>
          </a:xfrm>
          <a:prstGeom prst="rect">
            <a:avLst/>
          </a:prstGeom>
        </p:spPr>
      </p:pic>
      <p:sp>
        <p:nvSpPr>
          <p:cNvPr id="5" name="4 Flecha abajo"/>
          <p:cNvSpPr/>
          <p:nvPr/>
        </p:nvSpPr>
        <p:spPr>
          <a:xfrm>
            <a:off x="4714876" y="1428736"/>
            <a:ext cx="1214446" cy="1500198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21146025">
            <a:off x="-2041828" y="359362"/>
            <a:ext cx="9923112" cy="1143000"/>
          </a:xfrm>
        </p:spPr>
        <p:txBody>
          <a:bodyPr/>
          <a:lstStyle/>
          <a:p>
            <a:r>
              <a:rPr lang="es-CO" b="1" dirty="0" smtClean="0">
                <a:solidFill>
                  <a:srgbClr val="7030A0"/>
                </a:solidFill>
              </a:rPr>
              <a:t>HABILIDADES MOTRICES</a:t>
            </a:r>
            <a:endParaRPr lang="es-CO" b="1" dirty="0">
              <a:solidFill>
                <a:srgbClr val="7030A0"/>
              </a:solidFill>
            </a:endParaRPr>
          </a:p>
        </p:txBody>
      </p:sp>
      <p:sp>
        <p:nvSpPr>
          <p:cNvPr id="4" name="3 Estrella de 5 puntas"/>
          <p:cNvSpPr/>
          <p:nvPr/>
        </p:nvSpPr>
        <p:spPr>
          <a:xfrm>
            <a:off x="214282" y="1785926"/>
            <a:ext cx="2786082" cy="2214578"/>
          </a:xfrm>
          <a:prstGeom prst="star5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4 Estrella de 5 puntas"/>
          <p:cNvSpPr/>
          <p:nvPr/>
        </p:nvSpPr>
        <p:spPr>
          <a:xfrm>
            <a:off x="4786314" y="4286232"/>
            <a:ext cx="3214710" cy="2571768"/>
          </a:xfrm>
          <a:prstGeom prst="star5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5 CuadroTexto"/>
          <p:cNvSpPr txBox="1"/>
          <p:nvPr/>
        </p:nvSpPr>
        <p:spPr>
          <a:xfrm rot="707175">
            <a:off x="1054588" y="2806850"/>
            <a:ext cx="13210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smtClean="0">
                <a:solidFill>
                  <a:srgbClr val="FF0000"/>
                </a:solidFill>
              </a:rPr>
              <a:t>BASICAS</a:t>
            </a:r>
            <a:endParaRPr lang="es-CO" sz="2000" dirty="0">
              <a:solidFill>
                <a:srgbClr val="FF000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 rot="937793">
            <a:off x="5595557" y="5501027"/>
            <a:ext cx="16482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smtClean="0">
                <a:solidFill>
                  <a:srgbClr val="FF0000"/>
                </a:solidFill>
              </a:rPr>
              <a:t>ESPECIFICAS</a:t>
            </a:r>
            <a:endParaRPr lang="es-CO" sz="2000" dirty="0">
              <a:solidFill>
                <a:srgbClr val="FF0000"/>
              </a:solidFill>
            </a:endParaRPr>
          </a:p>
        </p:txBody>
      </p:sp>
      <p:pic>
        <p:nvPicPr>
          <p:cNvPr id="8" name="7 Imagen" descr="Children_Day_vector_wallpaper_0168018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54" y="2643182"/>
            <a:ext cx="2571768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 rot="20599626">
            <a:off x="376248" y="1013856"/>
            <a:ext cx="2662439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CO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HABITUALES</a:t>
            </a:r>
            <a:r>
              <a:rPr lang="es-CO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es-CO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 rot="20528358">
            <a:off x="368536" y="1640019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CO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PROFESIONALES</a:t>
            </a:r>
            <a:endParaRPr lang="es-CO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 rot="20464561">
            <a:off x="573299" y="2341342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CO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DEPORTIVAS</a:t>
            </a:r>
            <a:endParaRPr lang="es-CO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7 Imagen" descr="EJERCICIO NUTRICAMPEON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214290"/>
            <a:ext cx="4309704" cy="3286149"/>
          </a:xfrm>
          <a:prstGeom prst="rect">
            <a:avLst/>
          </a:prstGeom>
        </p:spPr>
      </p:pic>
      <p:sp>
        <p:nvSpPr>
          <p:cNvPr id="10" name="9 Llamada de flecha hacia arriba"/>
          <p:cNvSpPr/>
          <p:nvPr/>
        </p:nvSpPr>
        <p:spPr>
          <a:xfrm>
            <a:off x="4071934" y="3786190"/>
            <a:ext cx="4071966" cy="2857520"/>
          </a:xfrm>
          <a:prstGeom prst="upArrowCallou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10 Rectángulo"/>
          <p:cNvSpPr/>
          <p:nvPr/>
        </p:nvSpPr>
        <p:spPr>
          <a:xfrm>
            <a:off x="4214810" y="4857760"/>
            <a:ext cx="47148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b="1" dirty="0" smtClean="0">
                <a:solidFill>
                  <a:srgbClr val="FF0000"/>
                </a:solidFill>
              </a:rPr>
              <a:t>Evoluciona con la edad </a:t>
            </a:r>
          </a:p>
          <a:p>
            <a:endParaRPr lang="es-CO" sz="2400" b="1" dirty="0" smtClean="0">
              <a:solidFill>
                <a:srgbClr val="FF0000"/>
              </a:solidFill>
            </a:endParaRPr>
          </a:p>
          <a:p>
            <a:r>
              <a:rPr lang="es-CO" sz="2400" b="1" dirty="0" smtClean="0">
                <a:solidFill>
                  <a:srgbClr val="FF0000"/>
                </a:solidFill>
              </a:rPr>
              <a:t>Practica </a:t>
            </a:r>
          </a:p>
          <a:p>
            <a:r>
              <a:rPr lang="es-CO" sz="2400" b="1" dirty="0" smtClean="0">
                <a:solidFill>
                  <a:srgbClr val="FF0000"/>
                </a:solidFill>
              </a:rPr>
              <a:t>Experiencia</a:t>
            </a:r>
            <a:endParaRPr lang="es-CO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b="1" dirty="0" smtClean="0">
                <a:solidFill>
                  <a:srgbClr val="7030A0"/>
                </a:solidFill>
              </a:rPr>
              <a:t>Desarrollo cognitivo y cognoscitivo </a:t>
            </a:r>
            <a:endParaRPr lang="es-CO" b="1" dirty="0">
              <a:solidFill>
                <a:srgbClr val="7030A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428736"/>
            <a:ext cx="5186370" cy="4668839"/>
          </a:xfrm>
        </p:spPr>
        <p:txBody>
          <a:bodyPr>
            <a:normAutofit fontScale="77500" lnSpcReduction="20000"/>
          </a:bodyPr>
          <a:lstStyle/>
          <a:p>
            <a:r>
              <a:rPr lang="es-CO" b="1" u="sng" dirty="0"/>
              <a:t>10 AÑOS</a:t>
            </a:r>
            <a:r>
              <a:rPr lang="es-CO" b="1" u="sng" dirty="0" smtClean="0"/>
              <a:t>:</a:t>
            </a:r>
            <a:endParaRPr lang="es-CO" b="1" u="sng" dirty="0"/>
          </a:p>
          <a:p>
            <a:pPr>
              <a:buNone/>
            </a:pPr>
            <a:endParaRPr lang="es-CO" dirty="0"/>
          </a:p>
          <a:p>
            <a:pPr lvl="0"/>
            <a:r>
              <a:rPr lang="es-CO" b="1" dirty="0"/>
              <a:t>Todavía necesita impulsos lúdicos, pero ya puede contarse con su voluntad y gusto por el rendimiento.</a:t>
            </a:r>
          </a:p>
          <a:p>
            <a:pPr lvl="0"/>
            <a:r>
              <a:rPr lang="es-CO" b="1" dirty="0"/>
              <a:t>Todavía presenta una memoria mecánica y repetitiva.</a:t>
            </a:r>
          </a:p>
          <a:p>
            <a:pPr lvl="0"/>
            <a:r>
              <a:rPr lang="es-CO" b="1" dirty="0"/>
              <a:t>Comienza la curiosidad por el mundo lejano y no próximo.</a:t>
            </a:r>
          </a:p>
          <a:p>
            <a:pPr lvl="0"/>
            <a:r>
              <a:rPr lang="es-CO" b="1" dirty="0"/>
              <a:t>Se amplía su capacidad de atención y su interés experimental.</a:t>
            </a:r>
          </a:p>
          <a:p>
            <a:pPr>
              <a:buNone/>
            </a:pPr>
            <a:r>
              <a:rPr lang="es-CO" dirty="0"/>
              <a:t> </a:t>
            </a:r>
          </a:p>
          <a:p>
            <a:endParaRPr lang="es-CO" dirty="0"/>
          </a:p>
        </p:txBody>
      </p:sp>
      <p:pic>
        <p:nvPicPr>
          <p:cNvPr id="4" name="3 Imagen" descr="homer-simpson-wallpaper-brain-1024.thumbnai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2428868"/>
            <a:ext cx="3433411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71480"/>
            <a:ext cx="4543428" cy="5554683"/>
          </a:xfrm>
        </p:spPr>
        <p:txBody>
          <a:bodyPr/>
          <a:lstStyle/>
          <a:p>
            <a:r>
              <a:rPr lang="es-CO" b="1" dirty="0" smtClean="0"/>
              <a:t> </a:t>
            </a:r>
            <a:r>
              <a:rPr lang="es-CO" sz="2700" b="1" u="sng" dirty="0" smtClean="0"/>
              <a:t>11 AÑOS:</a:t>
            </a:r>
          </a:p>
          <a:p>
            <a:pPr>
              <a:buNone/>
            </a:pPr>
            <a:endParaRPr lang="es-CO" sz="2700" b="1" dirty="0" smtClean="0"/>
          </a:p>
          <a:p>
            <a:pPr algn="just"/>
            <a:r>
              <a:rPr lang="es-CO" sz="2700" b="1" dirty="0" smtClean="0"/>
              <a:t>Va siendo más objetivo y crítico. Se inicia en la comprensión de conceptos que expresan relaciones abstractas.</a:t>
            </a:r>
          </a:p>
          <a:p>
            <a:pPr algn="just"/>
            <a:r>
              <a:rPr lang="es-CO" sz="2800" b="1" dirty="0" smtClean="0"/>
              <a:t> </a:t>
            </a:r>
            <a:r>
              <a:rPr lang="es-CO" sz="2700" b="1" dirty="0" smtClean="0"/>
              <a:t>Comienzo de las actividades de síntesis y de abstracción.</a:t>
            </a:r>
            <a:endParaRPr lang="es-CO" sz="2700" b="1" dirty="0"/>
          </a:p>
        </p:txBody>
      </p:sp>
      <p:pic>
        <p:nvPicPr>
          <p:cNvPr id="4" name="3 Imagen" descr="Children_Day_vector_wallpaper_167995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492" y="3214686"/>
            <a:ext cx="4000507" cy="3286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28604"/>
            <a:ext cx="5972188" cy="5697559"/>
          </a:xfrm>
        </p:spPr>
        <p:txBody>
          <a:bodyPr>
            <a:normAutofit/>
          </a:bodyPr>
          <a:lstStyle/>
          <a:p>
            <a:r>
              <a:rPr lang="es-CO" sz="2700" b="1" dirty="0" smtClean="0"/>
              <a:t>Al niño le gustan los rituales, reglas, secretos, códigos y lenguajes inventados.</a:t>
            </a:r>
          </a:p>
          <a:p>
            <a:r>
              <a:rPr lang="es-CO" sz="2700" b="1" dirty="0" smtClean="0"/>
              <a:t>Puede desarrollar un interés especial en coleccionar objetos o en pasatiempos.</a:t>
            </a:r>
          </a:p>
          <a:p>
            <a:r>
              <a:rPr lang="es-CO" sz="2800" b="1" dirty="0" smtClean="0"/>
              <a:t>Podrían gustarle los juegos con reglas más complejas.</a:t>
            </a:r>
          </a:p>
          <a:p>
            <a:r>
              <a:rPr lang="es-CO" sz="2800" b="1" dirty="0" smtClean="0"/>
              <a:t>Está aprendiendo a planificar con antelación y a evaluar lo que hace.</a:t>
            </a:r>
          </a:p>
          <a:p>
            <a:endParaRPr lang="es-CO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259</Words>
  <Application>Microsoft Office PowerPoint</Application>
  <PresentationFormat>Presentación en pantalla (4:3)</PresentationFormat>
  <Paragraphs>59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Presentación de PowerPoint</vt:lpstr>
      <vt:lpstr>Presentación de PowerPoint</vt:lpstr>
      <vt:lpstr>  DESARROLLO MOTOR  </vt:lpstr>
      <vt:lpstr>Presentación de PowerPoint</vt:lpstr>
      <vt:lpstr>HABILIDADES MOTRICES</vt:lpstr>
      <vt:lpstr>Presentación de PowerPoint</vt:lpstr>
      <vt:lpstr>Desarrollo cognitivo y cognoscitivo </vt:lpstr>
      <vt:lpstr>Presentación de PowerPoint</vt:lpstr>
      <vt:lpstr>Presentación de PowerPoint</vt:lpstr>
      <vt:lpstr>Presentación de PowerPoint</vt:lpstr>
      <vt:lpstr>Aporte a la Natación 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COMPAQ</dc:creator>
  <cp:lastModifiedBy>JDavid</cp:lastModifiedBy>
  <cp:revision>38</cp:revision>
  <dcterms:created xsi:type="dcterms:W3CDTF">2012-05-15T15:10:56Z</dcterms:created>
  <dcterms:modified xsi:type="dcterms:W3CDTF">2012-05-24T17:58:00Z</dcterms:modified>
</cp:coreProperties>
</file>